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73" r:id="rId13"/>
    <p:sldId id="270" r:id="rId14"/>
    <p:sldId id="271" r:id="rId15"/>
    <p:sldId id="274" r:id="rId16"/>
    <p:sldId id="269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CAA18-CA5E-43DC-8267-D44811D68500}" type="datetimeFigureOut">
              <a:rPr lang="cs-CZ" smtClean="0"/>
              <a:pPr/>
              <a:t>19.12.2021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0D85-9196-47D7-97B0-B2D5AC3175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obil Švýcarsko\IMG_20210808_165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8001024" y="428604"/>
            <a:ext cx="1000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Le Chamossaire od JZ.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Mobil Švýcarsko\IMG_20210808_181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6286512" y="642917"/>
            <a:ext cx="2786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opačné straně je skoro jasno a štít Pic Chaussy, na který půjdeme pozítří.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d:\Users\Marta\Desktop\Mobil Švýcarsko\IMG_20210808_181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0083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142976" y="6572272"/>
            <a:ext cx="78581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Le Chamossaire od severu. Za odpoledne jsme prošli krásný okruh v jihozápadním cípu Bernských Alp. K vozu zbývá 35 minut chůze.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Marta Švýcarsko\IMG_20210808_184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6715140" y="1285860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La Forclaz a hora Mont d'Or . Na webu sem lákají na lyže, ale nám se tu líbí v létě.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arta Švýcarsko\IMG_20210808_182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28596" y="428604"/>
            <a:ext cx="40719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Na hoře zoologická zahrada nebyla, pod horou je u cesty taková miniaturní.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arta Švýcarsko\IMG_20210808_182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0083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786050" y="6572272"/>
            <a:ext cx="59293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Mladičké lamy mají hezky střiženou ofinku a pozorně si nás prohlížejí.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Marta Švýcarsko\IMG_20210808_184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85720" y="6215082"/>
            <a:ext cx="26432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Nejvýstavnější dům v La Forclaz.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 descr="d:\Users\Marta\Desktop\Mobil Švýcarsko\IMG_20210808_185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857884" y="6215082"/>
            <a:ext cx="3214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Jsme na parkovišti, pár kroků od Citrónka. Je 18:50. Slunce a stín vytváří křiklavé kontury hor nad Leysinem.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arta Švýcarsko\IMG_20210808_165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obil Švýcarsko\IMG_20210808_172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42844" y="642918"/>
            <a:ext cx="2571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Než vklouzneme do hlubokého lesa, prohlížíme si skalní srázy hory obklopené zelení.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Mobil Švýcarsko\IMG_20210808_172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Mobil Švýcarsko\IMG_20210808_172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0083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643174" y="6572272"/>
            <a:ext cx="55007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Prales připomíná Český les, ale zde rostou obří stromy v prudkém svahu.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Mobil Švýcarsko\IMG_20210808_1735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50083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928662" y="6572272"/>
            <a:ext cx="82153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Rozcestí v 1520 metrech. Následuje vodorovný 1 km dlouhý dobrodružný úsek (bez fota) ve velmi strmém terénu - chodník o šířce 20 až 40 cm.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Mobil Švýcarsko\IMG_20210808_1808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42844" y="854433"/>
            <a:ext cx="2000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Pastvina Golette. Ve Švýcarsku se snad na každé louce pasou krávy.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d:\Users\Marta\Desktop\Mobil Švýcarsko\IMG_20210808_181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6929454" y="925871"/>
            <a:ext cx="1785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Perfektní turistický rozcestník s vyčerpávajícími informacemi.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Mobil Švýcarsko\IMG_20210808_180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6572264" y="5506492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Zatažené nebe nad Leysinem a zubaté vrcholy na švýcarsko-francouzské hranici.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209</Words>
  <Application>Microsoft Office PowerPoint</Application>
  <PresentationFormat>Předvádění na obrazovce (4:3)</PresentationFormat>
  <Paragraphs>14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14</cp:revision>
  <dcterms:created xsi:type="dcterms:W3CDTF">2021-12-03T18:20:45Z</dcterms:created>
  <dcterms:modified xsi:type="dcterms:W3CDTF">2021-12-19T11:13:08Z</dcterms:modified>
</cp:coreProperties>
</file>