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FFC1D-DBA7-48A3-8D80-F77E85E0680F}" type="datetimeFigureOut">
              <a:rPr lang="cs-CZ" smtClean="0"/>
              <a:pPr/>
              <a:t>29.12.2021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61D6A-3F8A-4460-91E4-DE532D7AA861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1_121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358082" y="785793"/>
            <a:ext cx="16430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Vrchol </a:t>
            </a:r>
            <a:r>
              <a:rPr lang="cs-CZ" sz="1000" i="1" dirty="0" smtClean="0"/>
              <a:t>Famelonu</a:t>
            </a:r>
            <a:r>
              <a:rPr lang="cs-CZ" sz="1000" i="1" dirty="0" smtClean="0"/>
              <a:t> tvoří vápencová plošina plná květů, zhruba </a:t>
            </a:r>
            <a:r>
              <a:rPr lang="cs-CZ" sz="1000" i="1" dirty="0" smtClean="0"/>
              <a:t>80x30 </a:t>
            </a:r>
            <a:r>
              <a:rPr lang="cs-CZ" sz="1000" i="1" dirty="0" smtClean="0"/>
              <a:t>metrů.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obil Švýcarsko\IMG_20210811_121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85720" y="714357"/>
            <a:ext cx="19288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Krásně zelený útes je vlastně tou hlavou Sfingy. Je o něco </a:t>
            </a:r>
            <a:r>
              <a:rPr lang="cs-CZ" sz="1000" i="1" dirty="0" smtClean="0">
                <a:solidFill>
                  <a:schemeClr val="bg1"/>
                </a:solidFill>
              </a:rPr>
              <a:t>nižší a vede na něj klikatý chodníček.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1_1218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929586" y="1071546"/>
            <a:ext cx="1214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Upřímná radost </a:t>
            </a:r>
            <a:r>
              <a:rPr lang="cs-CZ" sz="1000" i="1" dirty="0" smtClean="0"/>
              <a:t>ze zdárného výstupu.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Mobil Švýcarsko\IMG_20210811_121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285852" y="857232"/>
            <a:ext cx="50611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>
                <a:latin typeface="Arial" pitchFamily="34" charset="0"/>
                <a:cs typeface="Arial" pitchFamily="34" charset="0"/>
              </a:rPr>
              <a:t>Dvojčata Tour de Mayen a Tour d'Aï.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000496" y="1571612"/>
            <a:ext cx="147649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Les </a:t>
            </a:r>
            <a:r>
              <a:rPr lang="cs-CZ" sz="800" dirty="0" smtClean="0">
                <a:latin typeface="Arial" pitchFamily="34" charset="0"/>
                <a:cs typeface="Arial" pitchFamily="34" charset="0"/>
              </a:rPr>
              <a:t>Truex</a:t>
            </a:r>
            <a:r>
              <a:rPr lang="cs-CZ" sz="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800" dirty="0" smtClean="0">
                <a:latin typeface="Arial" pitchFamily="34" charset="0"/>
                <a:cs typeface="Arial" pitchFamily="34" charset="0"/>
              </a:rPr>
              <a:t>(2194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Marta mobil Švýcarsko\IMG_20210811_124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Marta mobil Švýcarsko\IMG_20210811_125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929454" y="500043"/>
            <a:ext cx="2143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Fotíme oba na mobil, paměťová karta od </a:t>
            </a:r>
            <a:r>
              <a:rPr lang="cs-CZ" sz="1000" i="1" dirty="0" smtClean="0"/>
              <a:t>foťáku</a:t>
            </a:r>
            <a:r>
              <a:rPr lang="cs-CZ" sz="1000" i="1" dirty="0" smtClean="0"/>
              <a:t> zůstala ve FM.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1_122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Šipka dolů 3"/>
          <p:cNvSpPr/>
          <p:nvPr/>
        </p:nvSpPr>
        <p:spPr>
          <a:xfrm rot="11789189">
            <a:off x="6178093" y="1976704"/>
            <a:ext cx="109047" cy="258640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429388" y="214290"/>
            <a:ext cx="27146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i="1" dirty="0" smtClean="0"/>
              <a:t>Na Mont d'Or půjdeme zítra.</a:t>
            </a:r>
            <a:endParaRPr lang="cs-CZ" sz="1000" i="1" dirty="0"/>
          </a:p>
        </p:txBody>
      </p:sp>
      <p:sp>
        <p:nvSpPr>
          <p:cNvPr id="6" name="Obdélník 5"/>
          <p:cNvSpPr/>
          <p:nvPr/>
        </p:nvSpPr>
        <p:spPr>
          <a:xfrm>
            <a:off x="3143240" y="142852"/>
            <a:ext cx="20221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Gummfluh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143372" y="214290"/>
            <a:ext cx="9398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Gros Van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lů 7"/>
          <p:cNvSpPr/>
          <p:nvPr/>
        </p:nvSpPr>
        <p:spPr>
          <a:xfrm rot="6131501">
            <a:off x="5377714" y="4712612"/>
            <a:ext cx="87155" cy="294881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obil Švýcarsko\IMG_20210811_122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428605"/>
            <a:ext cx="6715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i="1" dirty="0" smtClean="0"/>
              <a:t>Dent de Corjon (1966 m) je turisticky </a:t>
            </a:r>
            <a:r>
              <a:rPr lang="fr-FR" sz="1000" i="1" dirty="0" smtClean="0"/>
              <a:t>nepřístupn</a:t>
            </a:r>
            <a:r>
              <a:rPr lang="cs-CZ" sz="1000" i="1" dirty="0" smtClean="0"/>
              <a:t>ý</a:t>
            </a:r>
            <a:r>
              <a:rPr lang="fr-FR" sz="1000" i="1" dirty="0" smtClean="0"/>
              <a:t>.</a:t>
            </a:r>
            <a:endParaRPr lang="cs-CZ" sz="1000" i="1" dirty="0"/>
          </a:p>
        </p:txBody>
      </p:sp>
      <p:sp>
        <p:nvSpPr>
          <p:cNvPr id="5" name="Šipka dolů 4"/>
          <p:cNvSpPr/>
          <p:nvPr/>
        </p:nvSpPr>
        <p:spPr>
          <a:xfrm flipH="1">
            <a:off x="2643174" y="1643050"/>
            <a:ext cx="71438" cy="28575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1_141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643702" y="357167"/>
            <a:ext cx="2428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cestě zpět do </a:t>
            </a:r>
            <a:r>
              <a:rPr lang="cs-CZ" sz="1000" i="1" dirty="0" smtClean="0"/>
              <a:t>Leysinu</a:t>
            </a:r>
            <a:r>
              <a:rPr lang="cs-CZ" sz="1000" i="1" dirty="0" smtClean="0"/>
              <a:t> je vidět již známé panorama na Pic </a:t>
            </a:r>
            <a:r>
              <a:rPr lang="cs-CZ" sz="1000" i="1" dirty="0" smtClean="0"/>
              <a:t>Chaussy</a:t>
            </a:r>
            <a:r>
              <a:rPr lang="cs-CZ" sz="1000" i="1" dirty="0" smtClean="0"/>
              <a:t> a Les </a:t>
            </a:r>
            <a:r>
              <a:rPr lang="cs-CZ" sz="1000" i="1" dirty="0" smtClean="0"/>
              <a:t>Diablerets</a:t>
            </a:r>
            <a:r>
              <a:rPr lang="cs-CZ" sz="1000" i="1" dirty="0" smtClean="0"/>
              <a:t>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103</Words>
  <Application>Microsoft Office PowerPoint</Application>
  <PresentationFormat>Předvádění na obrazovce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10</cp:revision>
  <dcterms:created xsi:type="dcterms:W3CDTF">2021-12-27T21:03:55Z</dcterms:created>
  <dcterms:modified xsi:type="dcterms:W3CDTF">2021-12-29T21:07:37Z</dcterms:modified>
</cp:coreProperties>
</file>