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71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B96B6-CE0B-419D-810F-5D87E2CADD89}" type="datetimeFigureOut">
              <a:rPr lang="cs-CZ" smtClean="0"/>
              <a:pPr/>
              <a:t>10.01.2022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DF667-9528-4EB5-8CE2-7509B081F03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ownloads\mapy(22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857224" y="6429396"/>
            <a:ext cx="8286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čtvrtý den v Leysinu</a:t>
            </a:r>
            <a:r>
              <a:rPr lang="cs-CZ" sz="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plánujeme kratší túru, abychom si více užili odpoledního slunce na terase apartmánu. To znamená ne jenom hodinu, jako dosud.</a:t>
            </a:r>
          </a:p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Délka trasy 11 km, převýšení 880 metrů.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Mobil Švýcarsko\IMG_20210811_120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728" y="6572272"/>
            <a:ext cx="7215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květinovém rozcestí shledáváme, že "hlava Sfingy" vpravo není vrcholem Famelon, nýbrž jen sousedním vrcholem.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Mobil Švýcarsko\IMG_20210811_12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642918"/>
            <a:ext cx="54769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Tohle je Famelon. 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1_12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286644" y="642917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Rozkvetlé lopuchy a vápencový kras na úpatí Famelonu.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1_121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857356" y="357167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Na samotný závěr výstupu na Famelon čeká horáky malý oříšek - 3 metrový komín s řetězem.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5357818" y="1571612"/>
            <a:ext cx="1271590" cy="121444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obil Švýcarsko\IMG_20210811_121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428992" y="6572272"/>
            <a:ext cx="38576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Zde ho zdolávají turistky za námi.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1_103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429124" y="428604"/>
            <a:ext cx="4572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 Famelonu se přibližujeme po úzké silnici, jež nám posloužila při sestupu z Tour d'Aï.</a:t>
            </a:r>
          </a:p>
          <a:p>
            <a:r>
              <a:rPr lang="cs-CZ" sz="1000" i="1" dirty="0" smtClean="0"/>
              <a:t>Za zatáčkou čeká překvapení.</a:t>
            </a:r>
            <a:endParaRPr lang="cs-CZ" sz="1000" i="1" dirty="0"/>
          </a:p>
        </p:txBody>
      </p:sp>
      <p:sp>
        <p:nvSpPr>
          <p:cNvPr id="6" name="Obdélník 5"/>
          <p:cNvSpPr/>
          <p:nvPr/>
        </p:nvSpPr>
        <p:spPr>
          <a:xfrm>
            <a:off x="214281" y="428604"/>
            <a:ext cx="48533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Famelon</a:t>
            </a: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501090" y="1500174"/>
            <a:ext cx="6429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Mont d'Or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1_103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285984" y="6072206"/>
            <a:ext cx="185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Stádo krav se plouží k napajedlu zrovna ze směru k hoře.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11_105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obil Švýcarsko\IMG_20210811_111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11_11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358082" y="642919"/>
            <a:ext cx="17859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Masiv hory svým tvarem připomíná egyptskou Sfingu, pravda hlava je spíše lidská.</a:t>
            </a:r>
            <a:endParaRPr lang="cs-CZ" sz="1000" i="1" dirty="0"/>
          </a:p>
        </p:txBody>
      </p:sp>
      <p:sp>
        <p:nvSpPr>
          <p:cNvPr id="6" name="Šipka dolů 5"/>
          <p:cNvSpPr/>
          <p:nvPr/>
        </p:nvSpPr>
        <p:spPr>
          <a:xfrm rot="17286308" flipV="1">
            <a:off x="4780846" y="2892974"/>
            <a:ext cx="90100" cy="33820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 rot="5706357" flipH="1">
            <a:off x="2966187" y="2806793"/>
            <a:ext cx="77516" cy="28462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Mobil Švýcarsko\IMG_20210811_113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14282" y="1928802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Ve stoupání k Tour de Famelon je vidět Tour de Mayen. Odtud je Mayen turisticky přístupný.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Mobil Švýcarsko\IMG_20210811_115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45" y="2500306"/>
            <a:ext cx="1643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Cesta na Famelon vede pod západními srázy této hory.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Mobil Švýcarsko\IMG_20210811_115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072198" y="500043"/>
            <a:ext cx="2571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Tour de Mayen a vápencová kupa Les Truex, která je už vyšší než Famelon.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189</Words>
  <Application>Microsoft Office PowerPoint</Application>
  <PresentationFormat>Předvádění na obrazovce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18</cp:revision>
  <dcterms:created xsi:type="dcterms:W3CDTF">2021-12-27T17:17:10Z</dcterms:created>
  <dcterms:modified xsi:type="dcterms:W3CDTF">2022-01-10T20:29:05Z</dcterms:modified>
</cp:coreProperties>
</file>