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5" r:id="rId4"/>
    <p:sldId id="26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84" r:id="rId13"/>
    <p:sldId id="285" r:id="rId14"/>
    <p:sldId id="279" r:id="rId15"/>
    <p:sldId id="280" r:id="rId16"/>
    <p:sldId id="281" r:id="rId17"/>
    <p:sldId id="282" r:id="rId18"/>
    <p:sldId id="28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B0465-A141-4778-AEB1-CC3FB10F48E1}" type="datetimeFigureOut">
              <a:rPr lang="cs-CZ" smtClean="0"/>
              <a:pPr/>
              <a:t>16.01.2022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2B2D-BC00-40CB-A5FA-01E1FD16F0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122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143504" y="285728"/>
            <a:ext cx="3857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Tento snímek je ve směru na východ.</a:t>
            </a:r>
          </a:p>
          <a:p>
            <a:r>
              <a:rPr lang="cs-CZ" sz="1000" i="1" dirty="0" smtClean="0"/>
              <a:t>Označený vrchol by měl být Wildstrubel a od něj nalevo leží Kandersteg.</a:t>
            </a:r>
            <a:endParaRPr lang="cs-CZ" sz="1000" i="1" dirty="0"/>
          </a:p>
        </p:txBody>
      </p:sp>
      <p:sp>
        <p:nvSpPr>
          <p:cNvPr id="5" name="Šipka dolů 4"/>
          <p:cNvSpPr/>
          <p:nvPr/>
        </p:nvSpPr>
        <p:spPr>
          <a:xfrm>
            <a:off x="2643174" y="714356"/>
            <a:ext cx="71438" cy="2857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12_144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12_144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45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5429264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Poslední stoupání dne pod východní srázy Famelonu.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10373082">
            <a:off x="7269220" y="791318"/>
            <a:ext cx="106283" cy="27470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12_150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715008" y="5857892"/>
            <a:ext cx="250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Na chodníku pod </a:t>
            </a:r>
            <a:r>
              <a:rPr lang="cs-CZ" sz="1000" i="1" dirty="0" smtClean="0">
                <a:solidFill>
                  <a:schemeClr val="bg1"/>
                </a:solidFill>
              </a:rPr>
              <a:t>Famelonem</a:t>
            </a:r>
            <a:r>
              <a:rPr lang="cs-CZ" sz="10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1000" i="1" dirty="0" smtClean="0">
                <a:solidFill>
                  <a:schemeClr val="bg1"/>
                </a:solidFill>
              </a:rPr>
              <a:t>Za </a:t>
            </a:r>
            <a:r>
              <a:rPr lang="cs-CZ" sz="1000" i="1" dirty="0" smtClean="0">
                <a:solidFill>
                  <a:schemeClr val="bg1"/>
                </a:solidFill>
              </a:rPr>
              <a:t>horou Le Chamossaire se prezentuje vzdálený hřeben nejjižnější části Bernských Alp se štíty Grand Muveran a Dent Favre.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9" name="Šipka dolů 8"/>
          <p:cNvSpPr/>
          <p:nvPr/>
        </p:nvSpPr>
        <p:spPr>
          <a:xfrm flipH="1">
            <a:off x="2428860" y="357166"/>
            <a:ext cx="71438" cy="2857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lů 9"/>
          <p:cNvSpPr/>
          <p:nvPr/>
        </p:nvSpPr>
        <p:spPr>
          <a:xfrm rot="2025130">
            <a:off x="2088533" y="248661"/>
            <a:ext cx="59397" cy="25649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51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785918" y="6572272"/>
            <a:ext cx="73580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úpatí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Famelonu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stezka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už bez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stoupání proplétá mezi bílými balvany.  Výhledy jsou dokonalé.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152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5"/>
            <a:ext cx="6715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i="1" dirty="0" smtClean="0"/>
              <a:t>Naposledy si prohlížíme úžasný tvar hory Tour de Mayen.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12_152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215206" y="928670"/>
            <a:ext cx="192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 smtClean="0"/>
              <a:t>A taky Tour de Famelon od jihu.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54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357818" y="357166"/>
            <a:ext cx="36433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Mont d'Or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54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72066" y="428604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Poslední foto na Pic Chaussy a skupinu Les Diablerets.</a:t>
            </a:r>
          </a:p>
          <a:p>
            <a:r>
              <a:rPr lang="cs-CZ" sz="1000" i="1" dirty="0" smtClean="0"/>
              <a:t>Zítra odjíždíme na SV k 94 km vzdálenému jezeru Thunersee.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Mobil Švýcarsko\IMG_20210812_122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286644" y="928670"/>
            <a:ext cx="17145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6929454" y="285728"/>
            <a:ext cx="2071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cs typeface="Arial" pitchFamily="34" charset="0"/>
              </a:rPr>
              <a:t/>
            </a:r>
            <a:br>
              <a:rPr lang="cs-CZ" sz="1000" i="1" dirty="0" smtClean="0">
                <a:cs typeface="Arial" pitchFamily="34" charset="0"/>
              </a:rPr>
            </a:br>
            <a:r>
              <a:rPr lang="cs-CZ" sz="1000" i="1" dirty="0" smtClean="0">
                <a:cs typeface="Arial" pitchFamily="34" charset="0"/>
              </a:rPr>
              <a:t>Na vrcholu je příjemně. Tady nefouká, jako na západním hřebenu a výhled je nádherný.</a:t>
            </a:r>
            <a:endParaRPr lang="cs-CZ" sz="1000" i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Mobil Švýcarsko\IMG_20210812_125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3768" y="642919"/>
            <a:ext cx="1857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Ještě pohled na sever na přehradu Hongrin s dvojitě zaoblenou hrází a jde se dolů.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34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Šipka dolů 3"/>
          <p:cNvSpPr/>
          <p:nvPr/>
        </p:nvSpPr>
        <p:spPr>
          <a:xfrm rot="6714004" flipH="1">
            <a:off x="2875635" y="438913"/>
            <a:ext cx="106582" cy="2651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85852" y="6572272"/>
            <a:ext cx="78581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Za dvanáct minut budeme v průsmyku, další kroky nás povedou do protisvahu po široké štěrkové cestě a pak ve směru šipky.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141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0" y="657227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Jsme na druhé straně průsmyku. Pohled na skalnatý hřeben Gros Vanu a Mont d'Or (vpravo) je vysokohorský se vším, co k horám patří - skály, suť, les i louky s mnoha odstíny zelené.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42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785794"/>
            <a:ext cx="2786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Skalní útesy Pierre du Moëllé nabízejí výborné místo pro sportovní lezení s horolezeckou obtížností od 4a do 6b.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43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43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071802" y="357167"/>
            <a:ext cx="37861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Pokračujeme dál ke krasovému území pod horou Famelon.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144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034" y="6572273"/>
            <a:ext cx="83582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Škrapy jsou charakteristický krasový jev, který vzniká chemickým zvětráváním vápence a dolomitů. Jsou to velmi ostrohranné prohloubeniny v podložním masívu.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242</Words>
  <Application>Microsoft Office PowerPoint</Application>
  <PresentationFormat>Předvádění na obrazovce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29</cp:revision>
  <dcterms:created xsi:type="dcterms:W3CDTF">2022-01-05T21:02:05Z</dcterms:created>
  <dcterms:modified xsi:type="dcterms:W3CDTF">2022-01-16T20:00:17Z</dcterms:modified>
</cp:coreProperties>
</file>