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74" r:id="rId10"/>
    <p:sldId id="265" r:id="rId11"/>
    <p:sldId id="266" r:id="rId12"/>
    <p:sldId id="267" r:id="rId13"/>
    <p:sldId id="268" r:id="rId14"/>
    <p:sldId id="270" r:id="rId15"/>
    <p:sldId id="272" r:id="rId16"/>
    <p:sldId id="275" r:id="rId17"/>
    <p:sldId id="276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64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61DC-808B-4D3A-B9A0-02074597B993}" type="datetimeFigureOut">
              <a:rPr lang="cs-CZ" smtClean="0"/>
              <a:pPr/>
              <a:t>19.01.2022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334E-186D-4137-8369-D0A6D7AAD52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61DC-808B-4D3A-B9A0-02074597B993}" type="datetimeFigureOut">
              <a:rPr lang="cs-CZ" smtClean="0"/>
              <a:pPr/>
              <a:t>19.01.2022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334E-186D-4137-8369-D0A6D7AAD52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61DC-808B-4D3A-B9A0-02074597B993}" type="datetimeFigureOut">
              <a:rPr lang="cs-CZ" smtClean="0"/>
              <a:pPr/>
              <a:t>19.01.2022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334E-186D-4137-8369-D0A6D7AAD52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61DC-808B-4D3A-B9A0-02074597B993}" type="datetimeFigureOut">
              <a:rPr lang="cs-CZ" smtClean="0"/>
              <a:pPr/>
              <a:t>19.01.2022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334E-186D-4137-8369-D0A6D7AAD52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61DC-808B-4D3A-B9A0-02074597B993}" type="datetimeFigureOut">
              <a:rPr lang="cs-CZ" smtClean="0"/>
              <a:pPr/>
              <a:t>19.01.2022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334E-186D-4137-8369-D0A6D7AAD52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61DC-808B-4D3A-B9A0-02074597B993}" type="datetimeFigureOut">
              <a:rPr lang="cs-CZ" smtClean="0"/>
              <a:pPr/>
              <a:t>19.01.2022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334E-186D-4137-8369-D0A6D7AAD52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61DC-808B-4D3A-B9A0-02074597B993}" type="datetimeFigureOut">
              <a:rPr lang="cs-CZ" smtClean="0"/>
              <a:pPr/>
              <a:t>19.01.2022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334E-186D-4137-8369-D0A6D7AAD52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61DC-808B-4D3A-B9A0-02074597B993}" type="datetimeFigureOut">
              <a:rPr lang="cs-CZ" smtClean="0"/>
              <a:pPr/>
              <a:t>19.01.2022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334E-186D-4137-8369-D0A6D7AAD52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61DC-808B-4D3A-B9A0-02074597B993}" type="datetimeFigureOut">
              <a:rPr lang="cs-CZ" smtClean="0"/>
              <a:pPr/>
              <a:t>19.01.2022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334E-186D-4137-8369-D0A6D7AAD52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61DC-808B-4D3A-B9A0-02074597B993}" type="datetimeFigureOut">
              <a:rPr lang="cs-CZ" smtClean="0"/>
              <a:pPr/>
              <a:t>19.01.2022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334E-186D-4137-8369-D0A6D7AAD52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61DC-808B-4D3A-B9A0-02074597B993}" type="datetimeFigureOut">
              <a:rPr lang="cs-CZ" smtClean="0"/>
              <a:pPr/>
              <a:t>19.01.2022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A334E-186D-4137-8369-D0A6D7AAD52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A61DC-808B-4D3A-B9A0-02074597B993}" type="datetimeFigureOut">
              <a:rPr lang="cs-CZ" smtClean="0"/>
              <a:pPr/>
              <a:t>19.01.2022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A334E-186D-4137-8369-D0A6D7AAD529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Mobil Švýcarsko\IMG_20210812_100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14282" y="357166"/>
            <a:ext cx="27860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K přibližení páté hory u Leysinu si potřetí pomáháme autem (3,8 km).</a:t>
            </a:r>
          </a:p>
          <a:p>
            <a:r>
              <a:rPr lang="cs-CZ" sz="1000" i="1" dirty="0" smtClean="0">
                <a:solidFill>
                  <a:schemeClr val="bg1"/>
                </a:solidFill>
              </a:rPr>
              <a:t>Na snímku je první pohled na Mont d'Or.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d:\Users\Marta\Desktop\Mobil Švýcarsko\IMG_20210812_1129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42844" y="571479"/>
            <a:ext cx="25003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Pohled zpět k průsmyku, nyní je stoupání nekompromisní až na vrchol.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d:\Users\Marta\Desktop\Mobil Švýcarsko\IMG_20210812_1133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</p:pic>
      <p:sp>
        <p:nvSpPr>
          <p:cNvPr id="5" name="Šipka dolů 4"/>
          <p:cNvSpPr/>
          <p:nvPr/>
        </p:nvSpPr>
        <p:spPr>
          <a:xfrm flipH="1">
            <a:off x="5214942" y="1142984"/>
            <a:ext cx="71438" cy="28575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4929190" y="857232"/>
            <a:ext cx="12858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Famelon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d:\Users\Marta\Desktop\Mobil Švýcarsko\IMG_20210812_1134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6858016" y="1643049"/>
            <a:ext cx="21431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Na severovýchodě se opět prezentuje líbivý hřeben s Vanil Noirem.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d:\Users\Marta\Desktop\Mobil Švýcarsko\IMG_20210812_1149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42845" y="500042"/>
            <a:ext cx="18573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smtClean="0">
                <a:solidFill>
                  <a:schemeClr val="bg1"/>
                </a:solidFill>
              </a:rPr>
              <a:t>Stoupání západním hřebenem hory Mont d'Or. 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d:\Users\Marta\Desktop\Mobil Švýcarsko\IMG_20210812_1203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3000364" y="571480"/>
            <a:ext cx="21431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i="1" dirty="0" smtClean="0"/>
              <a:t>Co čtyři kroky, to jeden výškový metr.</a:t>
            </a:r>
            <a:endParaRPr lang="cs-CZ" sz="1000"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 descr="d:\Users\Marta\Desktop\Mobil Švýcarsko\IMG_20210812_1217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8215338" y="2000240"/>
            <a:ext cx="857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Konečně je vidět vrchol.</a:t>
            </a:r>
            <a:endParaRPr lang="cs-CZ" sz="1000" i="1" dirty="0"/>
          </a:p>
        </p:txBody>
      </p:sp>
      <p:sp>
        <p:nvSpPr>
          <p:cNvPr id="5" name="Šipka dolů 4"/>
          <p:cNvSpPr/>
          <p:nvPr/>
        </p:nvSpPr>
        <p:spPr>
          <a:xfrm flipH="1">
            <a:off x="2214546" y="214290"/>
            <a:ext cx="71438" cy="285752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Mobil Švýcarsko\IMG_20210812_1224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6572264" y="857232"/>
            <a:ext cx="25003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Vrchol tvoří asi 70-metrový hřeben s balvany i příjemnou trávou, na SV padá kolmo dolů.</a:t>
            </a:r>
            <a:endParaRPr lang="cs-CZ" sz="1000" i="1" dirty="0"/>
          </a:p>
        </p:txBody>
      </p:sp>
      <p:sp>
        <p:nvSpPr>
          <p:cNvPr id="5" name="Obdélník 4"/>
          <p:cNvSpPr/>
          <p:nvPr/>
        </p:nvSpPr>
        <p:spPr>
          <a:xfrm>
            <a:off x="7715272" y="1571612"/>
            <a:ext cx="114300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Pic Chaussy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500166" y="1643050"/>
            <a:ext cx="366523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Gummfluh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5929322" y="1500174"/>
            <a:ext cx="135732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La Tarent (2548 m)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Mobil Švýcarsko\IMG_20210812_1225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42844" y="428604"/>
            <a:ext cx="25003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Travnatý hřeben tu končí, ale je odtud krásný pohled na Gros Van se zubatým hřebenem obtížnosti T6.</a:t>
            </a:r>
            <a:endParaRPr lang="cs-CZ" sz="1000" i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 descr="d:\Users\Marta\Desktop\canvas 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Elipsa 3"/>
          <p:cNvSpPr/>
          <p:nvPr/>
        </p:nvSpPr>
        <p:spPr>
          <a:xfrm flipV="1">
            <a:off x="3786182" y="5000636"/>
            <a:ext cx="214314" cy="21431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Elipsa 4"/>
          <p:cNvSpPr/>
          <p:nvPr/>
        </p:nvSpPr>
        <p:spPr>
          <a:xfrm flipV="1">
            <a:off x="6715140" y="2428868"/>
            <a:ext cx="214314" cy="214314"/>
          </a:xfrm>
          <a:prstGeom prst="ellipse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Šipka dolů 5"/>
          <p:cNvSpPr/>
          <p:nvPr/>
        </p:nvSpPr>
        <p:spPr>
          <a:xfrm rot="11453482">
            <a:off x="4675059" y="3195727"/>
            <a:ext cx="140304" cy="29410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Šipka dolů 6"/>
          <p:cNvSpPr/>
          <p:nvPr/>
        </p:nvSpPr>
        <p:spPr>
          <a:xfrm rot="10202241">
            <a:off x="5184579" y="2437739"/>
            <a:ext cx="132160" cy="33944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Šipka dolů 7"/>
          <p:cNvSpPr/>
          <p:nvPr/>
        </p:nvSpPr>
        <p:spPr>
          <a:xfrm rot="5400000" flipH="1">
            <a:off x="4679157" y="1964521"/>
            <a:ext cx="142876" cy="35719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Šipka dolů 8"/>
          <p:cNvSpPr/>
          <p:nvPr/>
        </p:nvSpPr>
        <p:spPr>
          <a:xfrm rot="18743174">
            <a:off x="5563768" y="2415375"/>
            <a:ext cx="153687" cy="25461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Šipka dolů 9"/>
          <p:cNvSpPr/>
          <p:nvPr/>
        </p:nvSpPr>
        <p:spPr>
          <a:xfrm rot="348847" flipH="1">
            <a:off x="3576530" y="2495124"/>
            <a:ext cx="156616" cy="355353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Šipka dolů 10"/>
          <p:cNvSpPr/>
          <p:nvPr/>
        </p:nvSpPr>
        <p:spPr>
          <a:xfrm rot="18762321">
            <a:off x="3856645" y="4025127"/>
            <a:ext cx="157489" cy="33064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Šipka dolů 11"/>
          <p:cNvSpPr/>
          <p:nvPr/>
        </p:nvSpPr>
        <p:spPr>
          <a:xfrm rot="12035150" flipH="1">
            <a:off x="4529307" y="4181118"/>
            <a:ext cx="138548" cy="29262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Šipka dolů 12"/>
          <p:cNvSpPr/>
          <p:nvPr/>
        </p:nvSpPr>
        <p:spPr>
          <a:xfrm rot="5872367" flipH="1">
            <a:off x="5825471" y="2299110"/>
            <a:ext cx="151315" cy="22208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Mobil Švýcarsko\IMG_20210812_0956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Šipka dolů 3"/>
          <p:cNvSpPr/>
          <p:nvPr/>
        </p:nvSpPr>
        <p:spPr>
          <a:xfrm rot="18462598">
            <a:off x="2226850" y="6473110"/>
            <a:ext cx="118270" cy="269759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571471" y="2786058"/>
            <a:ext cx="498493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>
                <a:latin typeface="Arial" pitchFamily="34" charset="0"/>
                <a:cs typeface="Arial" pitchFamily="34" charset="0"/>
              </a:rPr>
              <a:t>Berneuse (2048 m)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7572396" y="1428736"/>
            <a:ext cx="135732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800" dirty="0" smtClean="0">
                <a:latin typeface="Arial" pitchFamily="34" charset="0"/>
                <a:cs typeface="Arial" pitchFamily="34" charset="0"/>
              </a:rPr>
              <a:t>Tour de Mayen (2326 m)</a:t>
            </a:r>
            <a:endParaRPr lang="cs-CZ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428861" y="428604"/>
            <a:ext cx="26432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i="1" dirty="0" smtClean="0">
                <a:solidFill>
                  <a:schemeClr val="bg1"/>
                </a:solidFill>
              </a:rPr>
              <a:t>Pohled zpět na krajinu pod Mayenem.</a:t>
            </a:r>
            <a:endParaRPr lang="cs-CZ" sz="10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ownloads\mapy(230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00834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85786" y="6572272"/>
            <a:ext cx="835821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b="1" i="1" dirty="0" smtClean="0">
                <a:latin typeface="Arial" pitchFamily="34" charset="0"/>
                <a:cs typeface="Arial" pitchFamily="34" charset="0"/>
              </a:rPr>
              <a:t>Pestrá túra spojená s návštěvou vápencové planiny nad sedlem Pierre du Moëllé (pod Famelonem).  Délka trasy 14,2 km, převýšení 1160 metrů.</a:t>
            </a:r>
            <a:endParaRPr lang="cs-CZ" sz="8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d:\Users\Marta\Desktop\Mobil Švýcarsko\IMG_20210812_0956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5357818" y="714356"/>
            <a:ext cx="371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Ještě jeden pohled nazpět. V popředí vidíme celý Leysin, vzadu se vypíná masív Dents du Midi a vlevo jsou bílé hřebeny u Mont Blanku.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Mobil Švýcarsko\IMG_20210812_1042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6072198" y="1071546"/>
            <a:ext cx="30718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Nejnižším místem dne je krásná louka ve výšce 1480 m.</a:t>
            </a:r>
          </a:p>
          <a:p>
            <a:r>
              <a:rPr lang="cs-CZ" sz="1000" i="1" dirty="0" smtClean="0"/>
              <a:t>Počasí nám v Leysinu velice přeje, není vedro a slunce máme každý den.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d:\Users\Marta\Desktop\Mobil Švýcarsko\IMG_20210812_111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71406" y="4857759"/>
            <a:ext cx="25003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Přicházíme k vysokohorskému průsmyku Pierre du Moëllé (Piér dy Mueli), který spojuje Leysin s jezerem Hongrin.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d:\Users\Marta\Desktop\Mobil Švýcarsko\IMG_20210812_1110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42844" y="1214423"/>
            <a:ext cx="16430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/>
              <a:t>Zde si můžeme prohlédnout Famelon od východu</a:t>
            </a:r>
            <a:endParaRPr lang="cs-CZ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d:\Users\Marta\Desktop\Mobil Švýcarsko\IMG_20210812_1358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6143636" y="357166"/>
            <a:ext cx="22145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i="1" dirty="0" smtClean="0">
                <a:solidFill>
                  <a:schemeClr val="bg1"/>
                </a:solidFill>
              </a:rPr>
              <a:t>Průsmyk je ve výšce 1661 m, na dnešní vrchol to máme půldruhé hodiny.</a:t>
            </a:r>
            <a:endParaRPr lang="cs-CZ" sz="1000" i="1" dirty="0">
              <a:solidFill>
                <a:schemeClr val="bg1"/>
              </a:solidFill>
            </a:endParaRPr>
          </a:p>
        </p:txBody>
      </p:sp>
      <p:sp>
        <p:nvSpPr>
          <p:cNvPr id="6" name="Šipka dolů 5"/>
          <p:cNvSpPr/>
          <p:nvPr/>
        </p:nvSpPr>
        <p:spPr>
          <a:xfrm rot="2186928" flipH="1">
            <a:off x="6101625" y="3577308"/>
            <a:ext cx="129950" cy="339131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252</Words>
  <Application>Microsoft Office PowerPoint</Application>
  <PresentationFormat>Předvádění na obrazovce (4:3)</PresentationFormat>
  <Paragraphs>23</Paragraphs>
  <Slides>17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Uživatel systému Windows</dc:creator>
  <cp:lastModifiedBy>Uživatel systému Windows</cp:lastModifiedBy>
  <cp:revision>25</cp:revision>
  <dcterms:created xsi:type="dcterms:W3CDTF">2022-01-03T20:25:48Z</dcterms:created>
  <dcterms:modified xsi:type="dcterms:W3CDTF">2022-01-19T20:54:14Z</dcterms:modified>
</cp:coreProperties>
</file>