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68" r:id="rId13"/>
    <p:sldId id="269" r:id="rId14"/>
    <p:sldId id="270" r:id="rId15"/>
    <p:sldId id="271" r:id="rId16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-64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2AF0D-C224-4DD3-8BD7-01F888C2D8D5}" type="datetimeFigureOut">
              <a:rPr lang="cs-CZ" smtClean="0"/>
              <a:pPr/>
              <a:t>29.12.2021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64D59-E985-46DA-BF01-96E949B2C7B4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2AF0D-C224-4DD3-8BD7-01F888C2D8D5}" type="datetimeFigureOut">
              <a:rPr lang="cs-CZ" smtClean="0"/>
              <a:pPr/>
              <a:t>29.12.2021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64D59-E985-46DA-BF01-96E949B2C7B4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2AF0D-C224-4DD3-8BD7-01F888C2D8D5}" type="datetimeFigureOut">
              <a:rPr lang="cs-CZ" smtClean="0"/>
              <a:pPr/>
              <a:t>29.12.2021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64D59-E985-46DA-BF01-96E949B2C7B4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2AF0D-C224-4DD3-8BD7-01F888C2D8D5}" type="datetimeFigureOut">
              <a:rPr lang="cs-CZ" smtClean="0"/>
              <a:pPr/>
              <a:t>29.12.2021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64D59-E985-46DA-BF01-96E949B2C7B4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2AF0D-C224-4DD3-8BD7-01F888C2D8D5}" type="datetimeFigureOut">
              <a:rPr lang="cs-CZ" smtClean="0"/>
              <a:pPr/>
              <a:t>29.12.2021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64D59-E985-46DA-BF01-96E949B2C7B4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2AF0D-C224-4DD3-8BD7-01F888C2D8D5}" type="datetimeFigureOut">
              <a:rPr lang="cs-CZ" smtClean="0"/>
              <a:pPr/>
              <a:t>29.12.2021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64D59-E985-46DA-BF01-96E949B2C7B4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2AF0D-C224-4DD3-8BD7-01F888C2D8D5}" type="datetimeFigureOut">
              <a:rPr lang="cs-CZ" smtClean="0"/>
              <a:pPr/>
              <a:t>29.12.2021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64D59-E985-46DA-BF01-96E949B2C7B4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2AF0D-C224-4DD3-8BD7-01F888C2D8D5}" type="datetimeFigureOut">
              <a:rPr lang="cs-CZ" smtClean="0"/>
              <a:pPr/>
              <a:t>29.12.2021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64D59-E985-46DA-BF01-96E949B2C7B4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2AF0D-C224-4DD3-8BD7-01F888C2D8D5}" type="datetimeFigureOut">
              <a:rPr lang="cs-CZ" smtClean="0"/>
              <a:pPr/>
              <a:t>29.12.2021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64D59-E985-46DA-BF01-96E949B2C7B4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2AF0D-C224-4DD3-8BD7-01F888C2D8D5}" type="datetimeFigureOut">
              <a:rPr lang="cs-CZ" smtClean="0"/>
              <a:pPr/>
              <a:t>29.12.2021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64D59-E985-46DA-BF01-96E949B2C7B4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2AF0D-C224-4DD3-8BD7-01F888C2D8D5}" type="datetimeFigureOut">
              <a:rPr lang="cs-CZ" smtClean="0"/>
              <a:pPr/>
              <a:t>29.12.2021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64D59-E985-46DA-BF01-96E949B2C7B4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B2AF0D-C224-4DD3-8BD7-01F888C2D8D5}" type="datetimeFigureOut">
              <a:rPr lang="cs-CZ" smtClean="0"/>
              <a:pPr/>
              <a:t>29.12.2021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064D59-E985-46DA-BF01-96E949B2C7B4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6" name="Picture 2" descr="d:\Users\Marta\Desktop\Marta mobil Švýcarsko\IMG_20210810_1156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500834"/>
          </a:xfrm>
          <a:prstGeom prst="rect">
            <a:avLst/>
          </a:prstGeom>
          <a:noFill/>
        </p:spPr>
      </p:pic>
      <p:sp>
        <p:nvSpPr>
          <p:cNvPr id="5" name="Šipka dolů 4"/>
          <p:cNvSpPr/>
          <p:nvPr/>
        </p:nvSpPr>
        <p:spPr>
          <a:xfrm rot="15177241">
            <a:off x="4709290" y="2123411"/>
            <a:ext cx="72135" cy="362440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6" name="Obdélník 5"/>
          <p:cNvSpPr/>
          <p:nvPr/>
        </p:nvSpPr>
        <p:spPr>
          <a:xfrm>
            <a:off x="1285852" y="6572272"/>
            <a:ext cx="785814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800" b="1" i="1" dirty="0" smtClean="0">
                <a:latin typeface="Arial" pitchFamily="34" charset="0"/>
                <a:cs typeface="Arial" pitchFamily="34" charset="0"/>
              </a:rPr>
              <a:t>Výlet na úchvatný Pic Chaussy se dostává do druhé poloviny. Vidíme travnatý traverz, který nás dovede k sestupu z hřebene na jih.</a:t>
            </a:r>
            <a:endParaRPr lang="cs-CZ" sz="800" b="1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1266" name="Picture 2" descr="d:\Users\Marta\Desktop\Marta mobil Švýcarsko\IMG_20210810_13415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71406" y="428605"/>
            <a:ext cx="328614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i="1" dirty="0" smtClean="0"/>
              <a:t>Z vrcholu jsme klesli o 530 metrů, terén je již mírný.</a:t>
            </a:r>
            <a:endParaRPr lang="cs-CZ" sz="1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2290" name="Picture 2" descr="d:\Users\Marta\Desktop\Marta mobil Švýcarsko\IMG_20210810_1348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3314" name="Picture 2" descr="d:\Users\Marta\Desktop\Marta mobil Švýcarsko\IMG_20210810_1349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500834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1285852" y="6572272"/>
            <a:ext cx="785814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800" b="1" i="1" dirty="0" smtClean="0">
                <a:latin typeface="Arial" pitchFamily="34" charset="0"/>
                <a:cs typeface="Arial" pitchFamily="34" charset="0"/>
              </a:rPr>
              <a:t>Stojíme na asfaltové cestě pod strmým hřebenem ve výšce téměř 1800 m. Další kus cesty k Les Mosses vede pestrou krajinou s výhledy.</a:t>
            </a:r>
            <a:endParaRPr lang="cs-CZ" sz="800" b="1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4338" name="Picture 2" descr="d:\Users\Marta\Desktop\Marta mobil Švýcarsko\IMG_20210810_13565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3571868" y="428604"/>
            <a:ext cx="255366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i="1" dirty="0" smtClean="0">
                <a:solidFill>
                  <a:schemeClr val="bg1"/>
                </a:solidFill>
              </a:rPr>
              <a:t>Pic Chaussy a švýcarská "salaš".</a:t>
            </a:r>
            <a:endParaRPr lang="cs-CZ" sz="1000" i="1" dirty="0">
              <a:solidFill>
                <a:schemeClr val="bg1"/>
              </a:solidFill>
            </a:endParaRPr>
          </a:p>
        </p:txBody>
      </p:sp>
      <p:sp>
        <p:nvSpPr>
          <p:cNvPr id="5" name="Šipka dolů 4"/>
          <p:cNvSpPr/>
          <p:nvPr/>
        </p:nvSpPr>
        <p:spPr>
          <a:xfrm flipH="1">
            <a:off x="2786051" y="785794"/>
            <a:ext cx="71438" cy="357190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5362" name="Picture 2" descr="d:\Users\Marta\Desktop\Marta mobil Švýcarsko\IMG_20210810_1434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1643043" y="785794"/>
            <a:ext cx="285752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800" dirty="0" smtClean="0">
                <a:latin typeface="Arial" pitchFamily="34" charset="0"/>
                <a:cs typeface="Arial" pitchFamily="34" charset="0"/>
              </a:rPr>
              <a:t>Mont d'Or, náš pátý vrchol v okolí Leysinu.</a:t>
            </a:r>
            <a:endParaRPr lang="cs-CZ" sz="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5643570" y="1428736"/>
            <a:ext cx="221457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800" dirty="0" smtClean="0">
                <a:latin typeface="Arial" pitchFamily="34" charset="0"/>
                <a:cs typeface="Arial" pitchFamily="34" charset="0"/>
              </a:rPr>
              <a:t>Gros Van</a:t>
            </a:r>
            <a:endParaRPr lang="cs-CZ" sz="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Šipka dolů 5"/>
          <p:cNvSpPr/>
          <p:nvPr/>
        </p:nvSpPr>
        <p:spPr>
          <a:xfrm flipH="1">
            <a:off x="2500297" y="1428736"/>
            <a:ext cx="45719" cy="285752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6386" name="Picture 2" descr="d:\Users\Marta\Desktop\Marta mobil Švýcarsko\IMG_20210810_1438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500034" y="1142984"/>
            <a:ext cx="207170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i="1" dirty="0" smtClean="0"/>
              <a:t>Pohled na Pic Chaussy od západu, jako by od Leysinu. Dále níž byly jahodové hody, na focení nebyl čas...</a:t>
            </a:r>
            <a:endParaRPr lang="cs-CZ" sz="1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50" name="Picture 2" descr="d:\Users\Marta\Desktop\Marta mobil Švýcarsko\IMG_20210810_12283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074" name="Picture 2" descr="d:\Users\Marta\Desktop\Marta mobil Švýcarsko\IMG_20210810_1229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4500562" y="428605"/>
            <a:ext cx="235743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i="1" dirty="0" smtClean="0"/>
              <a:t>V sedélku se loučíme s pohledy k severu, kde je pestrost krajiny jedinečná.</a:t>
            </a:r>
            <a:endParaRPr lang="cs-CZ" sz="1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098" name="Picture 2" descr="d:\Users\Marta\Desktop\Marta mobil Švýcarsko\IMG_20210810_1238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122" name="Picture 2" descr="d:\Users\Marta\Desktop\Marta mobil Švýcarsko\IMG_20210810_1240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3214678" y="428603"/>
            <a:ext cx="18573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i="1" dirty="0" smtClean="0"/>
              <a:t>Užíváme si krásného traverzu, než nás značka nasměruje dolů.</a:t>
            </a:r>
            <a:endParaRPr lang="cs-CZ" sz="1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146" name="Picture 2" descr="d:\Users\Marta\Desktop\Marta mobil Švýcarsko\IMG_20210810_12485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6286512" y="571480"/>
            <a:ext cx="278608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i="1" dirty="0" smtClean="0"/>
              <a:t>V místě, kde se prudce stačíme dolů, nemohou chybět dva snímky </a:t>
            </a:r>
            <a:r>
              <a:rPr lang="cs-CZ" sz="1000" i="1" dirty="0" smtClean="0"/>
              <a:t>Pic </a:t>
            </a:r>
            <a:r>
              <a:rPr lang="cs-CZ" sz="1000" i="1" dirty="0" err="1" smtClean="0"/>
              <a:t>Chaussy</a:t>
            </a:r>
            <a:r>
              <a:rPr lang="cs-CZ" sz="1000" i="1" dirty="0" smtClean="0"/>
              <a:t> </a:t>
            </a:r>
            <a:r>
              <a:rPr lang="cs-CZ" sz="1000" i="1" dirty="0" smtClean="0"/>
              <a:t>- na památku.</a:t>
            </a:r>
            <a:endParaRPr lang="cs-CZ" sz="1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170" name="Picture 2" descr="d:\Users\Marta\Desktop\Marta mobil Švýcarsko\IMG_20210810_1249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8194" name="Picture 2" descr="d:\Users\Marta\Desktop\Marta mobil Švýcarsko\IMG_20210810_12535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4500562" y="357166"/>
            <a:ext cx="271464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i="1" dirty="0" smtClean="0"/>
              <a:t>Turistická stezka </a:t>
            </a:r>
            <a:r>
              <a:rPr lang="cs-CZ" sz="1000" i="1" dirty="0" smtClean="0"/>
              <a:t>v sestupu </a:t>
            </a:r>
            <a:r>
              <a:rPr lang="cs-CZ" sz="1000" i="1" dirty="0" smtClean="0"/>
              <a:t>protíná </a:t>
            </a:r>
            <a:r>
              <a:rPr lang="cs-CZ" sz="1000" i="1" dirty="0" smtClean="0"/>
              <a:t>osm protilavinových zábran. V každé z nich je průlezové okno.</a:t>
            </a:r>
            <a:endParaRPr lang="cs-CZ" sz="1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42" name="Picture 2" descr="d:\Users\Marta\Desktop\Marta mobil Švýcarsko\IMG_20210810_1254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500834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2428860" y="6572272"/>
            <a:ext cx="642942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800" b="1" i="1" dirty="0" smtClean="0">
                <a:latin typeface="Arial" pitchFamily="34" charset="0"/>
                <a:cs typeface="Arial" pitchFamily="34" charset="0"/>
              </a:rPr>
              <a:t>Kovové zábrany jsou jistě finančně náročné opatření proti lavinám. Ale asi se vyplatí.</a:t>
            </a:r>
            <a:endParaRPr lang="cs-CZ" sz="800" b="1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</TotalTime>
  <Words>182</Words>
  <Application>Microsoft Office PowerPoint</Application>
  <PresentationFormat>Předvádění na obrazovce (4:3)</PresentationFormat>
  <Paragraphs>12</Paragraphs>
  <Slides>15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16" baseType="lpstr">
      <vt:lpstr>Motiv sady Office</vt:lpstr>
      <vt:lpstr>Snímek 1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Uživatel systému Windows</dc:creator>
  <cp:lastModifiedBy>Uživatel systému Windows</cp:lastModifiedBy>
  <cp:revision>9</cp:revision>
  <dcterms:created xsi:type="dcterms:W3CDTF">2021-12-26T18:52:10Z</dcterms:created>
  <dcterms:modified xsi:type="dcterms:W3CDTF">2021-12-29T21:18:13Z</dcterms:modified>
</cp:coreProperties>
</file>