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6" r:id="rId9"/>
    <p:sldId id="264" r:id="rId10"/>
    <p:sldId id="263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6" r:id="rId20"/>
    <p:sldId id="277" r:id="rId21"/>
    <p:sldId id="278" r:id="rId22"/>
    <p:sldId id="279" r:id="rId23"/>
    <p:sldId id="280" r:id="rId2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64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F0DD1-B4CF-4911-A6F3-CFF8419522C7}" type="datetimeFigureOut">
              <a:rPr lang="cs-CZ" smtClean="0"/>
              <a:pPr/>
              <a:t>27.12.2021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32449-488C-402B-8217-0672012C82A4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F0DD1-B4CF-4911-A6F3-CFF8419522C7}" type="datetimeFigureOut">
              <a:rPr lang="cs-CZ" smtClean="0"/>
              <a:pPr/>
              <a:t>27.12.2021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32449-488C-402B-8217-0672012C82A4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F0DD1-B4CF-4911-A6F3-CFF8419522C7}" type="datetimeFigureOut">
              <a:rPr lang="cs-CZ" smtClean="0"/>
              <a:pPr/>
              <a:t>27.12.2021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32449-488C-402B-8217-0672012C82A4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F0DD1-B4CF-4911-A6F3-CFF8419522C7}" type="datetimeFigureOut">
              <a:rPr lang="cs-CZ" smtClean="0"/>
              <a:pPr/>
              <a:t>27.12.2021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32449-488C-402B-8217-0672012C82A4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F0DD1-B4CF-4911-A6F3-CFF8419522C7}" type="datetimeFigureOut">
              <a:rPr lang="cs-CZ" smtClean="0"/>
              <a:pPr/>
              <a:t>27.12.2021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32449-488C-402B-8217-0672012C82A4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F0DD1-B4CF-4911-A6F3-CFF8419522C7}" type="datetimeFigureOut">
              <a:rPr lang="cs-CZ" smtClean="0"/>
              <a:pPr/>
              <a:t>27.12.2021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32449-488C-402B-8217-0672012C82A4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F0DD1-B4CF-4911-A6F3-CFF8419522C7}" type="datetimeFigureOut">
              <a:rPr lang="cs-CZ" smtClean="0"/>
              <a:pPr/>
              <a:t>27.12.2021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32449-488C-402B-8217-0672012C82A4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F0DD1-B4CF-4911-A6F3-CFF8419522C7}" type="datetimeFigureOut">
              <a:rPr lang="cs-CZ" smtClean="0"/>
              <a:pPr/>
              <a:t>27.12.2021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32449-488C-402B-8217-0672012C82A4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F0DD1-B4CF-4911-A6F3-CFF8419522C7}" type="datetimeFigureOut">
              <a:rPr lang="cs-CZ" smtClean="0"/>
              <a:pPr/>
              <a:t>27.12.2021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32449-488C-402B-8217-0672012C82A4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F0DD1-B4CF-4911-A6F3-CFF8419522C7}" type="datetimeFigureOut">
              <a:rPr lang="cs-CZ" smtClean="0"/>
              <a:pPr/>
              <a:t>27.12.2021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32449-488C-402B-8217-0672012C82A4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F0DD1-B4CF-4911-A6F3-CFF8419522C7}" type="datetimeFigureOut">
              <a:rPr lang="cs-CZ" smtClean="0"/>
              <a:pPr/>
              <a:t>27.12.2021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32449-488C-402B-8217-0672012C82A4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0F0DD1-B4CF-4911-A6F3-CFF8419522C7}" type="datetimeFigureOut">
              <a:rPr lang="cs-CZ" smtClean="0"/>
              <a:pPr/>
              <a:t>27.12.2021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032449-488C-402B-8217-0672012C82A4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 descr="d:\Users\Marta\Desktop\Tpur d Ai\DSCN49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6143636" y="357166"/>
            <a:ext cx="19288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>
                <a:solidFill>
                  <a:schemeClr val="bg1"/>
                </a:solidFill>
              </a:rPr>
              <a:t>První metry dolů.</a:t>
            </a:r>
          </a:p>
          <a:p>
            <a:r>
              <a:rPr lang="cs-CZ" sz="1000" i="1" dirty="0" smtClean="0">
                <a:solidFill>
                  <a:schemeClr val="bg1"/>
                </a:solidFill>
              </a:rPr>
              <a:t>Leysin je o tisíc metrů níž.</a:t>
            </a:r>
            <a:endParaRPr lang="cs-CZ" sz="1000" i="1" dirty="0">
              <a:solidFill>
                <a:schemeClr val="bg1"/>
              </a:solidFill>
            </a:endParaRPr>
          </a:p>
        </p:txBody>
      </p:sp>
      <p:sp>
        <p:nvSpPr>
          <p:cNvPr id="6" name="Šipka dolů 5"/>
          <p:cNvSpPr/>
          <p:nvPr/>
        </p:nvSpPr>
        <p:spPr>
          <a:xfrm rot="897812">
            <a:off x="6310687" y="1694153"/>
            <a:ext cx="87461" cy="299880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194" name="Picture 2" descr="d:\Users\Marta\Desktop\Tpur d Ai\DSCN492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500834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2786050" y="6572272"/>
            <a:ext cx="407195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b="1" i="1" dirty="0" smtClean="0">
                <a:latin typeface="Arial" pitchFamily="34" charset="0"/>
                <a:cs typeface="Arial" pitchFamily="34" charset="0"/>
              </a:rPr>
              <a:t>Ocelové lano v cestě znamená, že bude </a:t>
            </a:r>
            <a:r>
              <a:rPr lang="cs-CZ" sz="800" b="1" i="1" dirty="0" smtClean="0">
                <a:latin typeface="Arial" pitchFamily="34" charset="0"/>
                <a:cs typeface="Arial" pitchFamily="34" charset="0"/>
              </a:rPr>
              <a:t>zase trochu </a:t>
            </a:r>
            <a:r>
              <a:rPr lang="cs-CZ" sz="800" b="1" i="1" dirty="0" smtClean="0">
                <a:latin typeface="Arial" pitchFamily="34" charset="0"/>
                <a:cs typeface="Arial" pitchFamily="34" charset="0"/>
              </a:rPr>
              <a:t>adrenalinu.</a:t>
            </a:r>
            <a:endParaRPr lang="cs-CZ" sz="800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4" name="Picture 2" descr="d:\Users\Marta\Desktop\Tpur d Ai\DSCN492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71406" y="5715016"/>
            <a:ext cx="142876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Pohled stěnkou dolů.</a:t>
            </a:r>
            <a:endParaRPr lang="cs-CZ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98" name="Picture 2" descr="d:\Users\Marta\Desktop\Tpur d Ai\DSCN492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7786710" y="428604"/>
            <a:ext cx="13572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>
                <a:solidFill>
                  <a:schemeClr val="bg1"/>
                </a:solidFill>
              </a:rPr>
              <a:t>Ještě jeden strmý úsek a budeme na cestě.</a:t>
            </a:r>
            <a:endParaRPr lang="cs-CZ" sz="10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 descr="d:\Users\Marta\Desktop\Tpur d Ai\DSCN492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2500298" y="5999381"/>
            <a:ext cx="14287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Vyhlídková cesta nad jezerem Mayen.</a:t>
            </a:r>
            <a:endParaRPr lang="cs-CZ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 descr="d:\Users\Marta\Desktop\Tpur d Ai\DSCN492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7072330" y="4357693"/>
            <a:ext cx="114300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dirty="0" smtClean="0">
                <a:latin typeface="Arial" pitchFamily="34" charset="0"/>
                <a:cs typeface="Arial" pitchFamily="34" charset="0"/>
              </a:rPr>
              <a:t>Refuge de Mayen</a:t>
            </a:r>
            <a:endParaRPr lang="cs-CZ" sz="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4" name="Picture 2" descr="d:\Users\Marta\Desktop\Tpur d Ai\DSCN493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3000363" y="1135359"/>
            <a:ext cx="37936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i="1" dirty="0" smtClean="0"/>
              <a:t>Poslední pohled na Tour d'Aï a Tou de Mayen.</a:t>
            </a:r>
            <a:endParaRPr lang="cs-CZ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98" name="Picture 2" descr="d:\Users\Marta\Desktop\Tpur d Ai\DSCN493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500834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500034" y="6572272"/>
            <a:ext cx="864396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b="1" i="1" dirty="0" smtClean="0">
                <a:latin typeface="Arial" pitchFamily="34" charset="0"/>
                <a:cs typeface="Arial" pitchFamily="34" charset="0"/>
              </a:rPr>
              <a:t>Je krásný den, a tak nescházíme přímo do Leysinu. Pokračujeme na SV malebnou přírodou, kde vidíme příští dvoutisícovky. Tady jsou Mont d'Or a Pic Chaussy.</a:t>
            </a:r>
            <a:endParaRPr lang="cs-CZ" sz="8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Šipka dolů 4"/>
          <p:cNvSpPr/>
          <p:nvPr/>
        </p:nvSpPr>
        <p:spPr>
          <a:xfrm flipH="1">
            <a:off x="2000232" y="142852"/>
            <a:ext cx="71438" cy="214314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Šipka dolů 5"/>
          <p:cNvSpPr/>
          <p:nvPr/>
        </p:nvSpPr>
        <p:spPr>
          <a:xfrm>
            <a:off x="7000892" y="285728"/>
            <a:ext cx="71438" cy="214314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122" name="Picture 2" descr="d:\Users\Marta\Desktop\Tpur d Ai\DSCN493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6429388" y="642917"/>
            <a:ext cx="20002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Po chvíli vidíme poslední štít do našeho kvinteta - Tour de Famelon.</a:t>
            </a:r>
            <a:endParaRPr lang="cs-CZ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146" name="Picture 2" descr="d:\Users\Marta\Desktop\Tpur d Ai\DSCN4933(1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Elipsa 3"/>
          <p:cNvSpPr/>
          <p:nvPr/>
        </p:nvSpPr>
        <p:spPr>
          <a:xfrm>
            <a:off x="5000628" y="2714620"/>
            <a:ext cx="2928958" cy="78581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142844" y="785794"/>
            <a:ext cx="17145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A zase stádo kraviček, tentokrát jsou černé.</a:t>
            </a:r>
            <a:endParaRPr lang="cs-CZ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194" name="Picture 2" descr="d:\Users\Marta\Desktop\Tpur d Ai\DSCN493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4357686" y="928670"/>
            <a:ext cx="15001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Ještě jednou lano pro sestup strmou roklí.</a:t>
            </a:r>
            <a:endParaRPr lang="cs-CZ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 descr="d:\Users\Marta\Desktop\Tpur d Ai\DSCN491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3643306" y="857232"/>
            <a:ext cx="155937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dirty="0" smtClean="0">
                <a:latin typeface="Arial" pitchFamily="34" charset="0"/>
                <a:cs typeface="Arial" pitchFamily="34" charset="0"/>
              </a:rPr>
              <a:t>Mont Blanc</a:t>
            </a:r>
            <a:endParaRPr lang="cs-CZ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071538" y="2571744"/>
            <a:ext cx="178595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Le Chamossaire</a:t>
            </a:r>
            <a:endParaRPr lang="cs-CZ" sz="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9218" name="Picture 2" descr="d:\Users\Marta\Desktop\Tpur d Ai\DSCN4936(2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42" name="Picture 2" descr="d:\Users\Marta\Desktop\Tpur d Ai\DSCN493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1266" name="Picture 2" descr="d:\Users\Marta\Desktop\Tpur d Ai\IMG_20210809_1713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7286644" y="6072206"/>
            <a:ext cx="185735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00" i="1" dirty="0" smtClean="0"/>
              <a:t>Cesta změnila směr na jiho</a:t>
            </a:r>
            <a:r>
              <a:rPr lang="cs-CZ" sz="1000" i="1" dirty="0" smtClean="0"/>
              <a:t>zápa</a:t>
            </a:r>
            <a:r>
              <a:rPr lang="pt-BR" sz="1000" i="1" dirty="0" smtClean="0"/>
              <a:t>d k Leysinu s výhledem na včerejší Chamossaire.</a:t>
            </a:r>
            <a:endParaRPr lang="cs-CZ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2290" name="Picture 2" descr="d:\Users\Marta\Desktop\Tpur d Ai\IMG_20210809_1830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7429520" y="6286520"/>
            <a:ext cx="17144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Na závěr túry v Leysinu máme společnost.</a:t>
            </a:r>
            <a:endParaRPr lang="cs-CZ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4" name="Picture 2" descr="d:\Users\Marta\Desktop\Tpur d Ai\DSCN491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98" name="Picture 2" descr="d:\Users\Marta\Desktop\Tpur d Ai\DSCN491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142844" y="2000240"/>
            <a:ext cx="31432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>
                <a:solidFill>
                  <a:schemeClr val="bg1"/>
                </a:solidFill>
              </a:rPr>
              <a:t>Toto je nejatraktivnější místo na trase s pozadím skal. Vedle chodníku padají na obě strany strmé srázy a hodně zde fouká. Pro nezkušené turisty je instalováno zábradlí.</a:t>
            </a:r>
            <a:endParaRPr lang="cs-CZ" sz="10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122" name="Picture 2" descr="d:\Users\Marta\Desktop\Tpur d Ai\DSCN491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142844" y="71414"/>
            <a:ext cx="671515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endParaRPr lang="cs-CZ" dirty="0" smtClean="0"/>
          </a:p>
          <a:p>
            <a:r>
              <a:rPr lang="cs-CZ" sz="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Lac d'Aï</a:t>
            </a:r>
            <a:endParaRPr lang="cs-CZ" sz="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146" name="Picture 2" descr="d:\Users\Marta\Desktop\Tpur d Ai\DSCN491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4286248" y="357167"/>
            <a:ext cx="27146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Při sestupu vnímáme květinovou nádheru silněji, než na cestě vzhůru.</a:t>
            </a:r>
            <a:endParaRPr lang="cs-CZ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170" name="Picture 2" descr="d:\Users\Marta\Desktop\Tpur d Ai\DSCN492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 descr="d:\Users\Marta\Desktop\Tpur d Ai\DSCN4919(1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9218" name="Picture 2" descr="d:\Users\Marta\Desktop\Tpur d Ai\DSCN492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</TotalTime>
  <Words>184</Words>
  <Application>Microsoft Office PowerPoint</Application>
  <PresentationFormat>Předvádění na obrazovce (4:3)</PresentationFormat>
  <Paragraphs>20</Paragraphs>
  <Slides>23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4" baseType="lpstr">
      <vt:lpstr>Motiv sady Office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Uživatel systému Windows</dc:creator>
  <cp:lastModifiedBy>Uživatel systému Windows</cp:lastModifiedBy>
  <cp:revision>22</cp:revision>
  <dcterms:created xsi:type="dcterms:W3CDTF">2021-12-10T20:46:32Z</dcterms:created>
  <dcterms:modified xsi:type="dcterms:W3CDTF">2021-12-27T19:49:42Z</dcterms:modified>
</cp:coreProperties>
</file>