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7" r:id="rId5"/>
    <p:sldId id="259" r:id="rId6"/>
    <p:sldId id="260" r:id="rId7"/>
    <p:sldId id="262" r:id="rId8"/>
    <p:sldId id="263" r:id="rId9"/>
    <p:sldId id="264" r:id="rId10"/>
    <p:sldId id="265" r:id="rId11"/>
    <p:sldId id="29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94" r:id="rId23"/>
    <p:sldId id="278" r:id="rId24"/>
    <p:sldId id="280" r:id="rId25"/>
    <p:sldId id="284" r:id="rId26"/>
    <p:sldId id="285" r:id="rId27"/>
    <p:sldId id="288" r:id="rId28"/>
    <p:sldId id="289" r:id="rId29"/>
    <p:sldId id="286" r:id="rId30"/>
    <p:sldId id="290" r:id="rId31"/>
    <p:sldId id="291" r:id="rId32"/>
    <p:sldId id="293" r:id="rId33"/>
    <p:sldId id="292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35A76-666C-4390-A476-56B77B19387C}" type="datetimeFigureOut">
              <a:rPr lang="cs-CZ" smtClean="0"/>
              <a:pPr/>
              <a:t>23.12.2021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0C2CE-006A-4D45-84B0-6BFFC6F3237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foťák a komody\DSCN48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714744" y="571480"/>
            <a:ext cx="3214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Pod sedačkovou lanovkou (lanovek je tu až moc) stoupáme nad Leysin k dvěma nejhezčím horám v širokém okolí.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d:\Users\Marta\Desktop\foťák a komody\DSCN48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571736" y="428603"/>
            <a:ext cx="1428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Jezero Mayen leží v karu ve výšce 1833 m. 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d:\Users\Marta\Desktop\Tpur d Ai\DSCN49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d:\Users\Marta\Desktop\foťák a komody\DSCN48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714744" y="428604"/>
            <a:ext cx="285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Nacházíme se na modré značce. Kdo chce vystoupit na vrchol, musí zdolat tuto zajištěnou stěnku.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d:\Users\Marta\Desktop\foťák a komody\DSCN48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d:\Users\Marta\Desktop\foťák a komody\DSCN488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500043"/>
            <a:ext cx="67151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Nad stěnkou je úzký chodník nad srázy - krásné místo.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 descr="d:\Users\Marta\Desktop\foťák a komody\DSCN48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500042"/>
            <a:ext cx="62789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Výstup je pestrý a krajinově úchvatný.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foťák a komody\DSCN488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428604"/>
            <a:ext cx="18573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Tour de Mayen odtud vypadá jako nedobytný skalní hrad.</a:t>
            </a:r>
          </a:p>
          <a:p>
            <a:r>
              <a:rPr lang="cs-CZ" sz="1000" i="1" dirty="0" smtClean="0"/>
              <a:t>Z opačné strany je ale přístupný.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foťák a komody\DSCN48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500042"/>
            <a:ext cx="59664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Kde není cesta, pomůže žebřík.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foťák a komody\DSCN488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foťák a komody\DSCN48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canvas 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57958"/>
          </a:xfrm>
          <a:prstGeom prst="rect">
            <a:avLst/>
          </a:prstGeom>
          <a:noFill/>
        </p:spPr>
      </p:pic>
      <p:sp>
        <p:nvSpPr>
          <p:cNvPr id="4" name="Elipsa 3"/>
          <p:cNvSpPr/>
          <p:nvPr/>
        </p:nvSpPr>
        <p:spPr>
          <a:xfrm>
            <a:off x="3428992" y="857232"/>
            <a:ext cx="214314" cy="21431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Elipsa 4"/>
          <p:cNvSpPr/>
          <p:nvPr/>
        </p:nvSpPr>
        <p:spPr>
          <a:xfrm flipV="1">
            <a:off x="6786578" y="6000768"/>
            <a:ext cx="214314" cy="2143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14282" y="6429396"/>
            <a:ext cx="87868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Tohle je švýcarská turistická mapa na naší túře. Žluté cesty jsou nejlehčí, červené obtížnější a modrá je náročná. Z červeného bodu jsme vyšli, světlemodrý vyznačuje vrchol. Můžeme porovnávat s našimi Mapy.cz. Které jsou lepší?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foťák a komody\DSCN48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358082" y="571480"/>
            <a:ext cx="1643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Pohodlná rampa je nejhezčím úsekem výstupu.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foťák a komody\DSCN48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857884" y="500042"/>
            <a:ext cx="3286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Krásný je pohled na horu Mayen. Podobně vypadá od západu Tour d'Aï, jenže ji tak neuvidíme, protože jsme na ní.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d:\Users\Marta\Desktop\DJI_04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215206" y="5929330"/>
            <a:ext cx="1857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i="1" dirty="0" smtClean="0"/>
              <a:t>Letecký podzimní snímek z webu od západu na obě hory.</a:t>
            </a:r>
            <a:endParaRPr lang="cs-CZ" sz="1000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foťák a komody\DSCN48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d:\Users\Marta\Desktop\foťák a komody\DSCN4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500043"/>
            <a:ext cx="2643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Z hřebene se naskýtá pohled k západu na horskou skupinu Chablais a Ženevské jezero.</a:t>
            </a:r>
            <a:endParaRPr lang="cs-CZ" sz="1000" i="1" dirty="0"/>
          </a:p>
        </p:txBody>
      </p:sp>
      <p:sp>
        <p:nvSpPr>
          <p:cNvPr id="5" name="Obdélník 4"/>
          <p:cNvSpPr/>
          <p:nvPr/>
        </p:nvSpPr>
        <p:spPr>
          <a:xfrm>
            <a:off x="1571604" y="4536995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Chaux de Tompey (2015 m)</a:t>
            </a: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 descr="d:\Users\Marta\Desktop\foťák a komody\DSCN49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929454" y="571479"/>
            <a:ext cx="2071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Chodník znovu pokračuje po rampě, vlevo skála, vpravo travnaté srázy.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 descr="d:\Users\Marta\Desktop\foťák a komody\DSCN49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Tpur d Ai\IMG_20210809_123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Tpur d Ai\IMG_20210809_1358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14282" y="500043"/>
            <a:ext cx="24288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vrcholu hory nás přivítala kupa kamení a dokonalý kruhový výhled. Za mnou je nejvyšší hora Fribourských Alp.</a:t>
            </a:r>
            <a:endParaRPr lang="cs-CZ" sz="1000" i="1" dirty="0"/>
          </a:p>
        </p:txBody>
      </p:sp>
      <p:sp>
        <p:nvSpPr>
          <p:cNvPr id="5" name="Obdélník 4"/>
          <p:cNvSpPr/>
          <p:nvPr/>
        </p:nvSpPr>
        <p:spPr>
          <a:xfrm>
            <a:off x="7215206" y="3931326"/>
            <a:ext cx="9286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Tour de Mayen</a:t>
            </a: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86116" y="2571744"/>
            <a:ext cx="228471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Vanil Noir (2388 m</a:t>
            </a:r>
            <a:r>
              <a:rPr lang="cs-CZ" sz="800" dirty="0" smtClean="0"/>
              <a:t>)</a:t>
            </a:r>
            <a:endParaRPr lang="cs-CZ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 descr="d:\Users\Marta\Desktop\foťák a komody\DSCN4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Šipka dolů 3"/>
          <p:cNvSpPr/>
          <p:nvPr/>
        </p:nvSpPr>
        <p:spPr>
          <a:xfrm rot="1754100">
            <a:off x="2567361" y="3892603"/>
            <a:ext cx="97228" cy="256795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42844" y="500042"/>
            <a:ext cx="32147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Zde se řeka Rhôna po 231 km toku Švýcarskem vlévá do Ženevského jezera, v Ženevě z jezera vytéká a po dalších 581 km se vlévá do Středozemního moře.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foťák a komody\DSCN48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715008" y="428604"/>
            <a:ext cx="1785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Oddechová část trasy.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Tpur d Ai\DSCN49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285728"/>
            <a:ext cx="64804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Při svačině k nám přilétla kavka žlutozobá.</a:t>
            </a:r>
            <a:endParaRPr lang="cs-CZ" sz="1000" i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Tpur d Ai\DSCN49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4000496" y="428605"/>
            <a:ext cx="28575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i="1" dirty="0" smtClean="0"/>
              <a:t>Dostala kousíček chleba a rázem je tu celé hejno.</a:t>
            </a:r>
            <a:endParaRPr lang="cs-CZ" sz="1000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Tpur d Ai\DSCN49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715008" y="428604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Pohled na SV vyplňují hory Fribourských Alp, jejichž součástí je i hora na níž stojíme. Dole v údolí je přehrada Hongrin.</a:t>
            </a:r>
            <a:endParaRPr lang="cs-CZ" sz="1000" i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Tpur d Ai\DSCN4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786446" y="5572140"/>
            <a:ext cx="314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Na jihu, za hřebeny horské skupiny Les Aiguilles Rouges, je Bílá hora - Mont Blanc. Vzdálenost </a:t>
            </a:r>
            <a:r>
              <a:rPr lang="cs-CZ" sz="1000" i="1" smtClean="0">
                <a:solidFill>
                  <a:schemeClr val="bg1"/>
                </a:solidFill>
              </a:rPr>
              <a:t>asi 55</a:t>
            </a:r>
            <a:r>
              <a:rPr lang="cs-CZ" sz="1000" i="1" smtClean="0">
                <a:solidFill>
                  <a:schemeClr val="bg1"/>
                </a:solidFill>
              </a:rPr>
              <a:t> </a:t>
            </a:r>
            <a:r>
              <a:rPr lang="cs-CZ" sz="1000" i="1" dirty="0" smtClean="0">
                <a:solidFill>
                  <a:schemeClr val="bg1"/>
                </a:solidFill>
              </a:rPr>
              <a:t>km.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apy(22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5" name="Elipsa 4"/>
          <p:cNvSpPr/>
          <p:nvPr/>
        </p:nvSpPr>
        <p:spPr>
          <a:xfrm flipH="1">
            <a:off x="6000760" y="6215082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Elipsa 5"/>
          <p:cNvSpPr/>
          <p:nvPr/>
        </p:nvSpPr>
        <p:spPr>
          <a:xfrm flipH="1">
            <a:off x="2857488" y="785794"/>
            <a:ext cx="428628" cy="428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571604" y="6572272"/>
            <a:ext cx="5429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Délka trasy na Tour d'Aï a zpět 13 km , převýšení 980 metrů.  Jak se název hory správně vyslovuje, netuším.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foťák a komody\DSCN48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572264" y="428605"/>
            <a:ext cx="2428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První výhled dne je na zítřejší dvoutisícovku Pic Chaussy, parádní to jehlan.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foťák a komody\DSCN48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428605"/>
            <a:ext cx="3000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i="1" dirty="0" smtClean="0"/>
              <a:t>Na horní hranici lesa si poprvé prohlížíme </a:t>
            </a:r>
            <a:r>
              <a:rPr lang="cs-CZ" sz="1000" i="1" dirty="0" smtClean="0"/>
              <a:t>skalnatá </a:t>
            </a:r>
            <a:r>
              <a:rPr lang="pt-BR" sz="1000" i="1" dirty="0" smtClean="0"/>
              <a:t>"dvojčata" dominující nad městečkem Leysin.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foťák a komody\DSCN48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857356" y="6072206"/>
            <a:ext cx="2143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Alpské panorama na asfaltové cestě vedoucí k chatě ve výšce 1800 metrů.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429256" y="500042"/>
            <a:ext cx="36433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Pohled na horský masiv Diablerets, který je součástí Bernských Alp. Název znamená ve francouzštině „ďáblův příbytek“.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foťák a komody\DSCN487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786446" y="857232"/>
            <a:ext cx="221457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smtClean="0">
                <a:latin typeface="Arial" pitchFamily="34" charset="0"/>
                <a:cs typeface="Arial" pitchFamily="34" charset="0"/>
              </a:rPr>
              <a:t>Sommet des Diablerets (3209 m)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214942" y="4143379"/>
            <a:ext cx="3786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Výstup na tento vrchol vede skrz ledovec a je vhodné, kvůli převýšení, použít lanovku. Čili je nutné mít mačky, cepín a dostatek franků.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foťák a komody\DSCN48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2000240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Jsme poblíž chaty Mayen, je za zeleným hrbkem vlevo.</a:t>
            </a:r>
            <a:endParaRPr lang="cs-CZ" sz="1000" i="1" dirty="0"/>
          </a:p>
        </p:txBody>
      </p:sp>
      <p:sp>
        <p:nvSpPr>
          <p:cNvPr id="5" name="Obdélník 4"/>
          <p:cNvSpPr/>
          <p:nvPr/>
        </p:nvSpPr>
        <p:spPr>
          <a:xfrm>
            <a:off x="3428992" y="1714488"/>
            <a:ext cx="16490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Tour d'Aï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429388" y="1214422"/>
            <a:ext cx="10001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Tour de Mayen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Šipka dolů 6"/>
          <p:cNvSpPr/>
          <p:nvPr/>
        </p:nvSpPr>
        <p:spPr>
          <a:xfrm rot="13746879" flipH="1" flipV="1">
            <a:off x="2031844" y="4210023"/>
            <a:ext cx="100768" cy="248296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474</Words>
  <Application>Microsoft Office PowerPoint</Application>
  <PresentationFormat>Předvádění na obrazovce (4:3)</PresentationFormat>
  <Paragraphs>34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31</cp:revision>
  <dcterms:created xsi:type="dcterms:W3CDTF">2021-12-07T15:46:35Z</dcterms:created>
  <dcterms:modified xsi:type="dcterms:W3CDTF">2021-12-23T21:07:33Z</dcterms:modified>
</cp:coreProperties>
</file>